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8" r:id="rId3"/>
    <p:sldId id="256" r:id="rId4"/>
    <p:sldId id="261" r:id="rId5"/>
    <p:sldId id="260" r:id="rId6"/>
    <p:sldId id="262" r:id="rId7"/>
    <p:sldId id="259" r:id="rId8"/>
    <p:sldId id="263" r:id="rId9"/>
    <p:sldId id="264" r:id="rId10"/>
    <p:sldId id="265" r:id="rId11"/>
    <p:sldId id="266" r:id="rId12"/>
    <p:sldId id="281" r:id="rId13"/>
    <p:sldId id="267" r:id="rId14"/>
    <p:sldId id="270" r:id="rId15"/>
    <p:sldId id="269" r:id="rId16"/>
    <p:sldId id="271" r:id="rId17"/>
    <p:sldId id="272" r:id="rId18"/>
    <p:sldId id="275" r:id="rId19"/>
    <p:sldId id="274" r:id="rId20"/>
    <p:sldId id="276" r:id="rId21"/>
    <p:sldId id="273" r:id="rId22"/>
    <p:sldId id="277" r:id="rId23"/>
    <p:sldId id="278" r:id="rId24"/>
  </p:sldIdLst>
  <p:sldSz cx="12192000" cy="6858000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4CAC0-45EC-478E-8B4C-3C1DC6769971}" type="datetimeFigureOut">
              <a:rPr lang="ar-IQ" smtClean="0"/>
              <a:t>09/06/1445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83944-4086-4BDA-A4B9-A5B9C1016CD1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374815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4CAC0-45EC-478E-8B4C-3C1DC6769971}" type="datetimeFigureOut">
              <a:rPr lang="ar-IQ" smtClean="0"/>
              <a:t>09/06/1445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83944-4086-4BDA-A4B9-A5B9C1016CD1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077617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4CAC0-45EC-478E-8B4C-3C1DC6769971}" type="datetimeFigureOut">
              <a:rPr lang="ar-IQ" smtClean="0"/>
              <a:t>09/06/1445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83944-4086-4BDA-A4B9-A5B9C1016CD1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850205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4CAC0-45EC-478E-8B4C-3C1DC6769971}" type="datetimeFigureOut">
              <a:rPr lang="ar-IQ" smtClean="0"/>
              <a:t>09/06/1445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83944-4086-4BDA-A4B9-A5B9C1016CD1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70316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4CAC0-45EC-478E-8B4C-3C1DC6769971}" type="datetimeFigureOut">
              <a:rPr lang="ar-IQ" smtClean="0"/>
              <a:t>09/06/1445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83944-4086-4BDA-A4B9-A5B9C1016CD1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440191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4CAC0-45EC-478E-8B4C-3C1DC6769971}" type="datetimeFigureOut">
              <a:rPr lang="ar-IQ" smtClean="0"/>
              <a:t>09/06/1445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83944-4086-4BDA-A4B9-A5B9C1016CD1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784030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4CAC0-45EC-478E-8B4C-3C1DC6769971}" type="datetimeFigureOut">
              <a:rPr lang="ar-IQ" smtClean="0"/>
              <a:t>09/06/1445</a:t>
            </a:fld>
            <a:endParaRPr lang="ar-IQ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83944-4086-4BDA-A4B9-A5B9C1016CD1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766882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4CAC0-45EC-478E-8B4C-3C1DC6769971}" type="datetimeFigureOut">
              <a:rPr lang="ar-IQ" smtClean="0"/>
              <a:t>09/06/1445</a:t>
            </a:fld>
            <a:endParaRPr lang="ar-IQ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83944-4086-4BDA-A4B9-A5B9C1016CD1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97207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4CAC0-45EC-478E-8B4C-3C1DC6769971}" type="datetimeFigureOut">
              <a:rPr lang="ar-IQ" smtClean="0"/>
              <a:t>09/06/1445</a:t>
            </a:fld>
            <a:endParaRPr lang="ar-IQ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83944-4086-4BDA-A4B9-A5B9C1016CD1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856659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4CAC0-45EC-478E-8B4C-3C1DC6769971}" type="datetimeFigureOut">
              <a:rPr lang="ar-IQ" smtClean="0"/>
              <a:t>09/06/1445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83944-4086-4BDA-A4B9-A5B9C1016CD1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531042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04CAC0-45EC-478E-8B4C-3C1DC6769971}" type="datetimeFigureOut">
              <a:rPr lang="ar-IQ" smtClean="0"/>
              <a:t>09/06/1445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83944-4086-4BDA-A4B9-A5B9C1016CD1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123750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04CAC0-45EC-478E-8B4C-3C1DC6769971}" type="datetimeFigureOut">
              <a:rPr lang="ar-IQ" smtClean="0"/>
              <a:t>09/06/1445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583944-4086-4BDA-A4B9-A5B9C1016CD1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775029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0457" y="231820"/>
            <a:ext cx="11809926" cy="6323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1623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2878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4769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06062"/>
            <a:ext cx="12192000" cy="6651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4380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8789"/>
            <a:ext cx="12192000" cy="6729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4892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0761" y="154546"/>
            <a:ext cx="11204619" cy="6703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4508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199" y="540913"/>
            <a:ext cx="9825507" cy="6035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2954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9093" y="218940"/>
            <a:ext cx="11372045" cy="6503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3343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152" y="0"/>
            <a:ext cx="117970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3418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031" y="0"/>
            <a:ext cx="120889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5024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5759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005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789" y="-12879"/>
            <a:ext cx="12063211" cy="6748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267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8586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7836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5814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162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69372" cy="6858000"/>
          </a:xfrm>
          <a:prstGeom prst="rect">
            <a:avLst/>
          </a:prstGeom>
        </p:spPr>
      </p:pic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3415971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128788"/>
            <a:ext cx="12192000" cy="6729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061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4758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90152"/>
            <a:ext cx="12192000" cy="6767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230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6" name="عنصر نائب للمحتوى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748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8227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15910"/>
            <a:ext cx="12192000" cy="6742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2832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853825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0</Words>
  <Application>Microsoft Office PowerPoint</Application>
  <PresentationFormat>شاشة عريضة</PresentationFormat>
  <Paragraphs>0</Paragraphs>
  <Slides>23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Times New Roman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SACC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Maher</dc:creator>
  <cp:lastModifiedBy>Maher</cp:lastModifiedBy>
  <cp:revision>8</cp:revision>
  <dcterms:created xsi:type="dcterms:W3CDTF">2023-12-21T02:21:57Z</dcterms:created>
  <dcterms:modified xsi:type="dcterms:W3CDTF">2023-12-21T03:49:00Z</dcterms:modified>
</cp:coreProperties>
</file>